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A0C9D-6A9D-4467-9F1C-FC94E622390D}" v="247" dt="2022-11-26T13:36:51.623"/>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0" y="0"/>
            <a:ext cx="12227975"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1697" y="1871132"/>
            <a:ext cx="6813894" cy="1515533"/>
          </a:xfrm>
        </p:spPr>
        <p:txBody>
          <a:bodyPr anchor="b">
            <a:noAutofit/>
          </a:bodyPr>
          <a:lstStyle>
            <a:lvl1pPr algn="ctr">
              <a:defRPr sz="9597">
                <a:effectLst/>
              </a:defRPr>
            </a:lvl1pPr>
          </a:lstStyle>
          <a:p>
            <a:r>
              <a:rPr lang="en-US" dirty="0"/>
              <a:t>Click to edit Master title style</a:t>
            </a:r>
          </a:p>
        </p:txBody>
      </p:sp>
      <p:sp>
        <p:nvSpPr>
          <p:cNvPr id="3" name="Subtitle 2"/>
          <p:cNvSpPr>
            <a:spLocks noGrp="1"/>
          </p:cNvSpPr>
          <p:nvPr>
            <p:ph type="subTitle" idx="1"/>
          </p:nvPr>
        </p:nvSpPr>
        <p:spPr>
          <a:xfrm>
            <a:off x="2691697" y="3657597"/>
            <a:ext cx="6813894" cy="1320802"/>
          </a:xfrm>
        </p:spPr>
        <p:txBody>
          <a:bodyPr anchor="t">
            <a:normAutofit/>
          </a:bodyPr>
          <a:lstStyle>
            <a:lvl1pPr marL="0" indent="0" algn="ctr">
              <a:buNone/>
              <a:defRPr sz="3732">
                <a:solidFill>
                  <a:schemeClr val="tx1"/>
                </a:solidFill>
              </a:defRPr>
            </a:lvl1pPr>
            <a:lvl2pPr marL="812582" indent="0" algn="ctr">
              <a:buNone/>
              <a:defRPr>
                <a:solidFill>
                  <a:schemeClr val="tx1">
                    <a:tint val="75000"/>
                  </a:schemeClr>
                </a:solidFill>
              </a:defRPr>
            </a:lvl2pPr>
            <a:lvl3pPr marL="1625163" indent="0" algn="ctr">
              <a:buNone/>
              <a:defRPr>
                <a:solidFill>
                  <a:schemeClr val="tx1">
                    <a:tint val="75000"/>
                  </a:schemeClr>
                </a:solidFill>
              </a:defRPr>
            </a:lvl3pPr>
            <a:lvl4pPr marL="2437745" indent="0" algn="ctr">
              <a:buNone/>
              <a:defRPr>
                <a:solidFill>
                  <a:schemeClr val="tx1">
                    <a:tint val="75000"/>
                  </a:schemeClr>
                </a:solidFill>
              </a:defRPr>
            </a:lvl4pPr>
            <a:lvl5pPr marL="3250326" indent="0" algn="ctr">
              <a:buNone/>
              <a:defRPr>
                <a:solidFill>
                  <a:schemeClr val="tx1">
                    <a:tint val="75000"/>
                  </a:schemeClr>
                </a:solidFill>
              </a:defRPr>
            </a:lvl5pPr>
            <a:lvl6pPr marL="4062908" indent="0" algn="ctr">
              <a:buNone/>
              <a:defRPr>
                <a:solidFill>
                  <a:schemeClr val="tx1">
                    <a:tint val="75000"/>
                  </a:schemeClr>
                </a:solidFill>
              </a:defRPr>
            </a:lvl6pPr>
            <a:lvl7pPr marL="4875489" indent="0" algn="ctr">
              <a:buNone/>
              <a:defRPr>
                <a:solidFill>
                  <a:schemeClr val="tx1">
                    <a:tint val="75000"/>
                  </a:schemeClr>
                </a:solidFill>
              </a:defRPr>
            </a:lvl7pPr>
            <a:lvl8pPr marL="5688071" indent="0" algn="ctr">
              <a:buNone/>
              <a:defRPr>
                <a:solidFill>
                  <a:schemeClr val="tx1">
                    <a:tint val="75000"/>
                  </a:schemeClr>
                </a:solidFill>
              </a:defRPr>
            </a:lvl8pPr>
            <a:lvl9pPr marL="650065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1154" y="5037663"/>
            <a:ext cx="897233" cy="279400"/>
          </a:xfrm>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a:xfrm>
            <a:off x="2691696" y="5037663"/>
            <a:ext cx="5213277" cy="279400"/>
          </a:xfrm>
        </p:spPr>
        <p:txBody>
          <a:bodyPr/>
          <a:lstStyle/>
          <a:p>
            <a:endParaRPr lang="en-US" dirty="0"/>
          </a:p>
        </p:txBody>
      </p:sp>
      <p:sp>
        <p:nvSpPr>
          <p:cNvPr id="6" name="Slide Number Placeholder 5"/>
          <p:cNvSpPr>
            <a:spLocks noGrp="1"/>
          </p:cNvSpPr>
          <p:nvPr>
            <p:ph type="sldNum" sz="quarter" idx="12"/>
          </p:nvPr>
        </p:nvSpPr>
        <p:spPr>
          <a:xfrm>
            <a:off x="8954568" y="5037663"/>
            <a:ext cx="551023"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1698" y="3522131"/>
            <a:ext cx="681389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5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4815415"/>
            <a:ext cx="9607163" cy="566738"/>
          </a:xfrm>
        </p:spPr>
        <p:txBody>
          <a:bodyPr anchor="b">
            <a:normAutofit/>
          </a:bodyPr>
          <a:lstStyle>
            <a:lvl1pPr algn="ctr">
              <a:defRPr sz="4266" b="0"/>
            </a:lvl1pPr>
          </a:lstStyle>
          <a:p>
            <a:r>
              <a:rPr lang="en-US" dirty="0"/>
              <a:t>Click to edit Master title style</a:t>
            </a:r>
          </a:p>
        </p:txBody>
      </p:sp>
      <p:sp>
        <p:nvSpPr>
          <p:cNvPr id="3" name="Picture Placeholder 2"/>
          <p:cNvSpPr>
            <a:spLocks noGrp="1" noChangeAspect="1"/>
          </p:cNvSpPr>
          <p:nvPr>
            <p:ph type="pic" idx="1"/>
          </p:nvPr>
        </p:nvSpPr>
        <p:spPr>
          <a:xfrm>
            <a:off x="1041156" y="1041400"/>
            <a:ext cx="10103340"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582" indent="0">
              <a:buNone/>
              <a:defRPr sz="2844"/>
            </a:lvl2pPr>
            <a:lvl3pPr marL="1625163" indent="0">
              <a:buNone/>
              <a:defRPr sz="2844"/>
            </a:lvl3pPr>
            <a:lvl4pPr marL="2437745" indent="0">
              <a:buNone/>
              <a:defRPr sz="2844"/>
            </a:lvl4pPr>
            <a:lvl5pPr marL="3250326" indent="0">
              <a:buNone/>
              <a:defRPr sz="2844"/>
            </a:lvl5pPr>
            <a:lvl6pPr marL="4062908" indent="0">
              <a:buNone/>
              <a:defRPr sz="2844"/>
            </a:lvl6pPr>
            <a:lvl7pPr marL="4875489" indent="0">
              <a:buNone/>
              <a:defRPr sz="2844"/>
            </a:lvl7pPr>
            <a:lvl8pPr marL="5688071" indent="0">
              <a:buNone/>
              <a:defRPr sz="2844"/>
            </a:lvl8pPr>
            <a:lvl9pPr marL="6500652" indent="0">
              <a:buNone/>
              <a:defRPr sz="2844"/>
            </a:lvl9pPr>
          </a:lstStyle>
          <a:p>
            <a:endParaRPr lang="en-US" dirty="0"/>
          </a:p>
        </p:txBody>
      </p:sp>
      <p:sp>
        <p:nvSpPr>
          <p:cNvPr id="4" name="Text Placeholder 3"/>
          <p:cNvSpPr>
            <a:spLocks noGrp="1"/>
          </p:cNvSpPr>
          <p:nvPr>
            <p:ph type="body" sz="half" idx="2"/>
          </p:nvPr>
        </p:nvSpPr>
        <p:spPr>
          <a:xfrm>
            <a:off x="1295064" y="5382153"/>
            <a:ext cx="9607163" cy="493712"/>
          </a:xfrm>
        </p:spPr>
        <p:txBody>
          <a:bodyPr>
            <a:normAutofit/>
          </a:bodyPr>
          <a:lstStyle>
            <a:lvl1pPr marL="0" indent="0" algn="ctr">
              <a:buNone/>
              <a:defRPr sz="2488"/>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64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528" y="982132"/>
            <a:ext cx="9590234" cy="2954868"/>
          </a:xfrm>
        </p:spPr>
        <p:txBody>
          <a:bodyPr anchor="ctr">
            <a:normAutofit/>
          </a:bodyPr>
          <a:lstStyle>
            <a:lvl1pPr algn="ctr">
              <a:defRPr sz="5687" b="0" cap="none"/>
            </a:lvl1pPr>
          </a:lstStyle>
          <a:p>
            <a:r>
              <a:rPr lang="en-US" dirty="0"/>
              <a:t>Click to edit Master title style</a:t>
            </a:r>
          </a:p>
        </p:txBody>
      </p:sp>
      <p:sp>
        <p:nvSpPr>
          <p:cNvPr id="3" name="Text Placeholder 2"/>
          <p:cNvSpPr>
            <a:spLocks noGrp="1"/>
          </p:cNvSpPr>
          <p:nvPr>
            <p:ph type="body" idx="1"/>
          </p:nvPr>
        </p:nvSpPr>
        <p:spPr>
          <a:xfrm>
            <a:off x="1303528" y="4343400"/>
            <a:ext cx="9590234" cy="1532467"/>
          </a:xfrm>
        </p:spPr>
        <p:txBody>
          <a:bodyPr anchor="ctr">
            <a:normAutofit/>
          </a:bodyPr>
          <a:lstStyle>
            <a:lvl1pPr marL="0" indent="0" algn="ctr">
              <a:buNone/>
              <a:defRPr sz="3555">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2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5687"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3555"/>
            </a:lvl1pPr>
            <a:lvl2pPr marL="812582" indent="0">
              <a:buFontTx/>
              <a:buNone/>
              <a:defRPr/>
            </a:lvl2pPr>
            <a:lvl3pPr marL="1625163" indent="0">
              <a:buFontTx/>
              <a:buNone/>
              <a:defRPr/>
            </a:lvl3pPr>
            <a:lvl4pPr marL="2437745" indent="0">
              <a:buFontTx/>
              <a:buNone/>
              <a:defRPr/>
            </a:lvl4pPr>
            <a:lvl5pPr marL="3250326"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3555">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1789" y="879961"/>
            <a:ext cx="609441" cy="584776"/>
          </a:xfrm>
          <a:prstGeom prst="rect">
            <a:avLst/>
          </a:prstGeom>
        </p:spPr>
        <p:txBody>
          <a:bodyPr vert="horz" lIns="162518" tIns="81259" rIns="162518" bIns="81259" rtlCol="0" anchor="ctr">
            <a:noAutofit/>
          </a:bodyPr>
          <a:lstStyle/>
          <a:p>
            <a:pPr lvl="0"/>
            <a:r>
              <a:rPr lang="en-US" sz="14218" dirty="0">
                <a:solidFill>
                  <a:schemeClr val="tx1"/>
                </a:solidFill>
                <a:effectLst/>
              </a:rPr>
              <a:t>“</a:t>
            </a:r>
          </a:p>
        </p:txBody>
      </p:sp>
      <p:sp>
        <p:nvSpPr>
          <p:cNvPr id="15" name="TextBox 14"/>
          <p:cNvSpPr txBox="1"/>
          <p:nvPr/>
        </p:nvSpPr>
        <p:spPr>
          <a:xfrm>
            <a:off x="10597507" y="2827870"/>
            <a:ext cx="609441" cy="584776"/>
          </a:xfrm>
          <a:prstGeom prst="rect">
            <a:avLst/>
          </a:prstGeom>
        </p:spPr>
        <p:txBody>
          <a:bodyPr vert="horz" lIns="162518" tIns="81259" rIns="162518" bIns="81259" rtlCol="0" anchor="ctr">
            <a:noAutofit/>
          </a:bodyPr>
          <a:lstStyle/>
          <a:p>
            <a:pPr lvl="0" algn="r"/>
            <a:r>
              <a:rPr lang="en-US" sz="14218" dirty="0">
                <a:solidFill>
                  <a:schemeClr val="tx1"/>
                </a:solidFill>
                <a:effectLst/>
              </a:rPr>
              <a:t>”</a:t>
            </a:r>
          </a:p>
        </p:txBody>
      </p:sp>
      <p:cxnSp>
        <p:nvCxnSpPr>
          <p:cNvPr id="19" name="Straight Connector 18"/>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65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065" y="3308581"/>
            <a:ext cx="9607165" cy="1468800"/>
          </a:xfrm>
        </p:spPr>
        <p:txBody>
          <a:bodyPr anchor="b">
            <a:normAutofit/>
          </a:bodyPr>
          <a:lstStyle>
            <a:lvl1pPr algn="l">
              <a:defRPr sz="5687" b="0" cap="none"/>
            </a:lvl1pPr>
          </a:lstStyle>
          <a:p>
            <a:r>
              <a:rPr lang="en-US" dirty="0"/>
              <a:t>Click to edit Master title style</a:t>
            </a:r>
          </a:p>
        </p:txBody>
      </p:sp>
      <p:sp>
        <p:nvSpPr>
          <p:cNvPr id="3" name="Text Placeholder 2"/>
          <p:cNvSpPr>
            <a:spLocks noGrp="1"/>
          </p:cNvSpPr>
          <p:nvPr>
            <p:ph type="body" idx="1"/>
          </p:nvPr>
        </p:nvSpPr>
        <p:spPr>
          <a:xfrm>
            <a:off x="1295064" y="4777381"/>
            <a:ext cx="9607165" cy="860400"/>
          </a:xfrm>
        </p:spPr>
        <p:txBody>
          <a:bodyPr anchor="t">
            <a:normAutofit/>
          </a:bodyPr>
          <a:lstStyle>
            <a:lvl1pPr marL="0" indent="0" algn="l">
              <a:buNone/>
              <a:defRPr sz="3555">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3160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243668"/>
          </a:xfrm>
        </p:spPr>
        <p:txBody>
          <a:bodyPr anchor="ctr">
            <a:normAutofit/>
          </a:bodyPr>
          <a:lstStyle>
            <a:lvl1pPr algn="ctr">
              <a:defRPr sz="5687"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064" y="3639312"/>
            <a:ext cx="9607165" cy="886968"/>
          </a:xfrm>
        </p:spPr>
        <p:txBody>
          <a:bodyPr anchor="b">
            <a:normAutofit/>
          </a:bodyPr>
          <a:lstStyle>
            <a:lvl1pPr marL="0" indent="0" algn="l">
              <a:spcBef>
                <a:spcPts val="0"/>
              </a:spcBef>
              <a:buNone/>
              <a:defRPr sz="4266">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064" y="4529667"/>
            <a:ext cx="9607165" cy="1346200"/>
          </a:xfrm>
        </p:spPr>
        <p:txBody>
          <a:bodyPr anchor="t">
            <a:normAutofit/>
          </a:bodyPr>
          <a:lstStyle>
            <a:lvl1pPr marL="0" indent="0" algn="l">
              <a:buNone/>
              <a:defRPr sz="3199">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1789" y="879961"/>
            <a:ext cx="609441" cy="584776"/>
          </a:xfrm>
          <a:prstGeom prst="rect">
            <a:avLst/>
          </a:prstGeom>
        </p:spPr>
        <p:txBody>
          <a:bodyPr vert="horz" lIns="162518" tIns="81259" rIns="162518" bIns="81259" rtlCol="0" anchor="ctr">
            <a:noAutofit/>
          </a:bodyPr>
          <a:lstStyle/>
          <a:p>
            <a:pPr lvl="0"/>
            <a:r>
              <a:rPr lang="en-US" sz="14218" dirty="0">
                <a:solidFill>
                  <a:schemeClr val="tx1"/>
                </a:solidFill>
                <a:effectLst/>
              </a:rPr>
              <a:t>“</a:t>
            </a:r>
          </a:p>
        </p:txBody>
      </p:sp>
      <p:sp>
        <p:nvSpPr>
          <p:cNvPr id="13" name="TextBox 12"/>
          <p:cNvSpPr txBox="1"/>
          <p:nvPr/>
        </p:nvSpPr>
        <p:spPr>
          <a:xfrm>
            <a:off x="10597507" y="2599261"/>
            <a:ext cx="609441" cy="584776"/>
          </a:xfrm>
          <a:prstGeom prst="rect">
            <a:avLst/>
          </a:prstGeom>
        </p:spPr>
        <p:txBody>
          <a:bodyPr vert="horz" lIns="162518" tIns="81259" rIns="162518" bIns="81259" rtlCol="0" anchor="ctr">
            <a:noAutofit/>
          </a:bodyPr>
          <a:lstStyle/>
          <a:p>
            <a:pPr lvl="0" algn="r"/>
            <a:r>
              <a:rPr lang="en-US" sz="14218" dirty="0">
                <a:solidFill>
                  <a:schemeClr val="tx1"/>
                </a:solidFill>
                <a:effectLst/>
              </a:rPr>
              <a:t>”</a:t>
            </a:r>
          </a:p>
        </p:txBody>
      </p:sp>
      <p:cxnSp>
        <p:nvCxnSpPr>
          <p:cNvPr id="26" name="Straight Connector 25"/>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877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064" y="982132"/>
            <a:ext cx="9607163"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064" y="3630168"/>
            <a:ext cx="9607165" cy="841248"/>
          </a:xfrm>
        </p:spPr>
        <p:txBody>
          <a:bodyPr anchor="b">
            <a:normAutofit/>
          </a:bodyPr>
          <a:lstStyle>
            <a:lvl1pPr marL="0" indent="0" algn="l">
              <a:spcBef>
                <a:spcPts val="0"/>
              </a:spcBef>
              <a:buNone/>
              <a:defRPr sz="4976">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063" y="4470400"/>
            <a:ext cx="9607167" cy="1405467"/>
          </a:xfrm>
        </p:spPr>
        <p:txBody>
          <a:bodyPr anchor="t">
            <a:normAutofit/>
          </a:bodyPr>
          <a:lstStyle>
            <a:lvl1pPr marL="0" indent="0" algn="l">
              <a:buNone/>
              <a:defRPr sz="3199">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6278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128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7013" y="982132"/>
            <a:ext cx="1890403"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061" y="982132"/>
            <a:ext cx="7431089"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1582"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62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20752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4544" y="1752606"/>
            <a:ext cx="8156563" cy="1822514"/>
          </a:xfrm>
        </p:spPr>
        <p:txBody>
          <a:bodyPr anchor="b">
            <a:normAutofit/>
          </a:bodyPr>
          <a:lstStyle>
            <a:lvl1pPr algn="ctr">
              <a:defRPr sz="7820" b="0" cap="none"/>
            </a:lvl1pPr>
          </a:lstStyle>
          <a:p>
            <a:r>
              <a:rPr lang="en-US" dirty="0"/>
              <a:t>Click to edit Master title style</a:t>
            </a:r>
          </a:p>
        </p:txBody>
      </p:sp>
      <p:sp>
        <p:nvSpPr>
          <p:cNvPr id="3" name="Text Placeholder 2"/>
          <p:cNvSpPr>
            <a:spLocks noGrp="1"/>
          </p:cNvSpPr>
          <p:nvPr>
            <p:ph type="body" idx="1"/>
          </p:nvPr>
        </p:nvSpPr>
        <p:spPr>
          <a:xfrm>
            <a:off x="2014542" y="3846052"/>
            <a:ext cx="8156565" cy="954547"/>
          </a:xfrm>
        </p:spPr>
        <p:txBody>
          <a:bodyPr anchor="t">
            <a:normAutofit/>
          </a:bodyPr>
          <a:lstStyle>
            <a:lvl1pPr marL="0" indent="0" algn="ctr">
              <a:buNone/>
              <a:defRPr sz="4266">
                <a:solidFill>
                  <a:schemeClr val="tx1"/>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199" y="3710585"/>
            <a:ext cx="81612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566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110" y="2560320"/>
            <a:ext cx="4717075"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9734" y="2560320"/>
            <a:ext cx="4717075"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40743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063" y="2658533"/>
            <a:ext cx="4717075" cy="576262"/>
          </a:xfrm>
        </p:spPr>
        <p:txBody>
          <a:bodyPr anchor="b">
            <a:noAutofit/>
          </a:bodyPr>
          <a:lstStyle>
            <a:lvl1pPr marL="0" indent="0">
              <a:spcBef>
                <a:spcPts val="1194"/>
              </a:spcBef>
              <a:spcAft>
                <a:spcPts val="1066"/>
              </a:spcAft>
              <a:buNone/>
              <a:defRPr sz="4976" b="0">
                <a:solidFill>
                  <a:schemeClr val="accent1"/>
                </a:solidFill>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295063" y="3243263"/>
            <a:ext cx="4717075"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9061" y="2658533"/>
            <a:ext cx="4717075" cy="576262"/>
          </a:xfrm>
        </p:spPr>
        <p:txBody>
          <a:bodyPr anchor="b">
            <a:noAutofit/>
          </a:bodyPr>
          <a:lstStyle>
            <a:lvl1pPr marL="0" indent="0">
              <a:spcBef>
                <a:spcPts val="1194"/>
              </a:spcBef>
              <a:spcAft>
                <a:spcPts val="1066"/>
              </a:spcAft>
              <a:buNone/>
              <a:defRPr sz="4976" b="0">
                <a:solidFill>
                  <a:schemeClr val="accent1"/>
                </a:solidFill>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6179061" y="3243263"/>
            <a:ext cx="4717075"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847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086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118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474" y="1388534"/>
            <a:ext cx="3717487" cy="1371600"/>
          </a:xfrm>
        </p:spPr>
        <p:txBody>
          <a:bodyPr anchor="b">
            <a:normAutofit/>
          </a:bodyPr>
          <a:lstStyle>
            <a:lvl1pPr algn="ctr">
              <a:defRPr sz="4266" b="0"/>
            </a:lvl1pPr>
          </a:lstStyle>
          <a:p>
            <a:r>
              <a:rPr lang="en-US" dirty="0"/>
              <a:t>Click to edit Master title style</a:t>
            </a:r>
          </a:p>
        </p:txBody>
      </p:sp>
      <p:sp>
        <p:nvSpPr>
          <p:cNvPr id="3" name="Content Placeholder 2"/>
          <p:cNvSpPr>
            <a:spLocks noGrp="1"/>
          </p:cNvSpPr>
          <p:nvPr>
            <p:ph idx="1"/>
          </p:nvPr>
        </p:nvSpPr>
        <p:spPr>
          <a:xfrm>
            <a:off x="5417257" y="982132"/>
            <a:ext cx="5468042"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474" y="3031065"/>
            <a:ext cx="3717487" cy="2438404"/>
          </a:xfrm>
        </p:spPr>
        <p:txBody>
          <a:bodyPr anchor="t">
            <a:normAutofit/>
          </a:bodyPr>
          <a:lstStyle>
            <a:lvl1pPr marL="0" indent="0" algn="ctr">
              <a:buNone/>
              <a:defRPr sz="2844"/>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5805" y="2912533"/>
            <a:ext cx="35135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5511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1" y="1883832"/>
            <a:ext cx="6240191" cy="1371600"/>
          </a:xfrm>
        </p:spPr>
        <p:txBody>
          <a:bodyPr anchor="b">
            <a:normAutofit/>
          </a:bodyPr>
          <a:lstStyle>
            <a:lvl1pPr algn="ctr">
              <a:defRPr sz="4976" b="0"/>
            </a:lvl1pPr>
          </a:lstStyle>
          <a:p>
            <a:r>
              <a:rPr lang="en-US" dirty="0"/>
              <a:t>Click to edit Master title style</a:t>
            </a:r>
          </a:p>
        </p:txBody>
      </p:sp>
      <p:sp>
        <p:nvSpPr>
          <p:cNvPr id="17" name="Picture Placeholder 2"/>
          <p:cNvSpPr>
            <a:spLocks noGrp="1" noChangeAspect="1"/>
          </p:cNvSpPr>
          <p:nvPr>
            <p:ph type="pic" idx="1"/>
          </p:nvPr>
        </p:nvSpPr>
        <p:spPr>
          <a:xfrm>
            <a:off x="8092724" y="1041400"/>
            <a:ext cx="3062549"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582" indent="0">
              <a:buNone/>
              <a:defRPr sz="2844"/>
            </a:lvl2pPr>
            <a:lvl3pPr marL="1625163" indent="0">
              <a:buNone/>
              <a:defRPr sz="2844"/>
            </a:lvl3pPr>
            <a:lvl4pPr marL="2437745" indent="0">
              <a:buNone/>
              <a:defRPr sz="2844"/>
            </a:lvl4pPr>
            <a:lvl5pPr marL="3250326" indent="0">
              <a:buNone/>
              <a:defRPr sz="2844"/>
            </a:lvl5pPr>
            <a:lvl6pPr marL="4062908" indent="0">
              <a:buNone/>
              <a:defRPr sz="2844"/>
            </a:lvl6pPr>
            <a:lvl7pPr marL="4875489" indent="0">
              <a:buNone/>
              <a:defRPr sz="2844"/>
            </a:lvl7pPr>
            <a:lvl8pPr marL="5688071" indent="0">
              <a:buNone/>
              <a:defRPr sz="2844"/>
            </a:lvl8pPr>
            <a:lvl9pPr marL="6500652" indent="0">
              <a:buNone/>
              <a:defRPr sz="2844"/>
            </a:lvl9pPr>
          </a:lstStyle>
          <a:p>
            <a:endParaRPr lang="en-US" dirty="0"/>
          </a:p>
        </p:txBody>
      </p:sp>
      <p:sp>
        <p:nvSpPr>
          <p:cNvPr id="4" name="Text Placeholder 3"/>
          <p:cNvSpPr>
            <a:spLocks noGrp="1"/>
          </p:cNvSpPr>
          <p:nvPr>
            <p:ph type="body" sz="half" idx="2"/>
          </p:nvPr>
        </p:nvSpPr>
        <p:spPr>
          <a:xfrm>
            <a:off x="1295061" y="3255432"/>
            <a:ext cx="6240191" cy="1828800"/>
          </a:xfrm>
        </p:spPr>
        <p:txBody>
          <a:bodyPr anchor="t">
            <a:normAutofit/>
          </a:bodyPr>
          <a:lstStyle>
            <a:lvl1pPr marL="0" indent="0" algn="ctr">
              <a:buNone/>
              <a:defRPr sz="3199"/>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563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2" y="0"/>
            <a:ext cx="12226777"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065" y="982133"/>
            <a:ext cx="95986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064" y="2556932"/>
            <a:ext cx="95986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5241" y="5969000"/>
            <a:ext cx="1599783" cy="279400"/>
          </a:xfrm>
          <a:prstGeom prst="rect">
            <a:avLst/>
          </a:prstGeom>
        </p:spPr>
        <p:txBody>
          <a:bodyPr vert="horz" lIns="91440" tIns="45720" rIns="91440" bIns="45720" rtlCol="0" anchor="ctr"/>
          <a:lstStyle>
            <a:lvl1pPr algn="r">
              <a:defRPr sz="1777" b="0" i="0">
                <a:solidFill>
                  <a:schemeClr val="tx1"/>
                </a:solidFill>
                <a:effectLst/>
                <a:latin typeface="+mn-lt"/>
              </a:defRPr>
            </a:lvl1pPr>
          </a:lstStyle>
          <a:p>
            <a:fld id="{B61BEF0D-F0BB-DE4B-95CE-6DB70DBA9567}" type="datetimeFigureOut">
              <a:rPr lang="en-US" dirty="0"/>
              <a:pPr/>
              <a:t>11/26/2022</a:t>
            </a:fld>
            <a:endParaRPr lang="en-US" dirty="0"/>
          </a:p>
        </p:txBody>
      </p:sp>
      <p:sp>
        <p:nvSpPr>
          <p:cNvPr id="5" name="Footer Placeholder 4"/>
          <p:cNvSpPr>
            <a:spLocks noGrp="1"/>
          </p:cNvSpPr>
          <p:nvPr>
            <p:ph type="ftr" sz="quarter" idx="3"/>
          </p:nvPr>
        </p:nvSpPr>
        <p:spPr>
          <a:xfrm>
            <a:off x="1295064" y="5969000"/>
            <a:ext cx="7303997" cy="279400"/>
          </a:xfrm>
          <a:prstGeom prst="rect">
            <a:avLst/>
          </a:prstGeom>
        </p:spPr>
        <p:txBody>
          <a:bodyPr vert="horz" lIns="91440" tIns="45720" rIns="91440" bIns="45720" rtlCol="0" anchor="ctr"/>
          <a:lstStyle>
            <a:lvl1pPr algn="l">
              <a:defRPr sz="1777"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1205" y="5969000"/>
            <a:ext cx="542556" cy="279400"/>
          </a:xfrm>
          <a:prstGeom prst="rect">
            <a:avLst/>
          </a:prstGeom>
        </p:spPr>
        <p:txBody>
          <a:bodyPr vert="horz" lIns="91440" tIns="45720" rIns="91440" bIns="45720" rtlCol="0" anchor="ctr"/>
          <a:lstStyle>
            <a:lvl1pPr algn="r">
              <a:defRPr sz="1777"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3712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356982" y="-198799"/>
            <a:ext cx="9480354" cy="1113760"/>
          </a:xfrm>
          <a:scene3d>
            <a:camera prst="orthographicFront"/>
            <a:lightRig rig="threePt" dir="t"/>
          </a:scene3d>
          <a:sp3d>
            <a:bevelT/>
          </a:sp3d>
        </p:spPr>
        <p:txBody>
          <a:bodyPr>
            <a:normAutofit/>
          </a:bodyPr>
          <a:lstStyle/>
          <a:p>
            <a:r>
              <a:rPr lang="en-IN" sz="4400" b="1" u="sng" dirty="0">
                <a:solidFill>
                  <a:srgbClr val="FF0000"/>
                </a:solidFill>
                <a:latin typeface="Times New Roman"/>
                <a:cs typeface="Times New Roman"/>
              </a:rPr>
              <a:t>Housing Price Prediction Project</a:t>
            </a:r>
          </a:p>
        </p:txBody>
      </p:sp>
      <p:sp>
        <p:nvSpPr>
          <p:cNvPr id="3" name="Subtitle 2"/>
          <p:cNvSpPr>
            <a:spLocks noGrp="1"/>
          </p:cNvSpPr>
          <p:nvPr>
            <p:ph type="subTitle" idx="1"/>
          </p:nvPr>
        </p:nvSpPr>
        <p:spPr>
          <a:xfrm>
            <a:off x="2520883" y="5802529"/>
            <a:ext cx="10084040" cy="504056"/>
          </a:xfrm>
        </p:spPr>
        <p:txBody>
          <a:bodyPr>
            <a:normAutofit fontScale="85000" lnSpcReduction="20000"/>
          </a:bodyPr>
          <a:lstStyle/>
          <a:p>
            <a:r>
              <a:rPr lang="en-US" sz="3700" b="1" i="1" dirty="0">
                <a:solidFill>
                  <a:srgbClr val="E05F2C"/>
                </a:solidFill>
              </a:rPr>
              <a:t>                      </a:t>
            </a:r>
            <a:r>
              <a:rPr lang="en-US" sz="3700" b="1" i="1" dirty="0">
                <a:solidFill>
                  <a:schemeClr val="tx2">
                    <a:lumMod val="90000"/>
                    <a:lumOff val="10000"/>
                  </a:schemeClr>
                </a:solidFill>
                <a:latin typeface="Franklin Gothic"/>
              </a:rPr>
              <a:t>Presented By:</a:t>
            </a:r>
            <a:r>
              <a:rPr lang="en-US" sz="3700" b="1" i="1" dirty="0">
                <a:solidFill>
                  <a:srgbClr val="E05F2C"/>
                </a:solidFill>
                <a:latin typeface="Franklin Gothic"/>
              </a:rPr>
              <a:t> </a:t>
            </a:r>
            <a:endParaRPr lang="en-US" sz="3700" b="1" i="1">
              <a:solidFill>
                <a:srgbClr val="E05F2C"/>
              </a:solidFill>
              <a:latin typeface="Franklin Gothic"/>
            </a:endParaRPr>
          </a:p>
        </p:txBody>
      </p:sp>
      <p:pic>
        <p:nvPicPr>
          <p:cNvPr id="30" name="Picture 29">
            <a:extLst>
              <a:ext uri="{FF2B5EF4-FFF2-40B4-BE49-F238E27FC236}">
                <a16:creationId xmlns:a16="http://schemas.microsoft.com/office/drawing/2014/main" id="{D1B3DDF3-4016-4750-A712-2E6F47106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625" y="1457747"/>
            <a:ext cx="7529693" cy="3936709"/>
          </a:xfrm>
          <a:prstGeom prst="rect">
            <a:avLst/>
          </a:prstGeom>
        </p:spPr>
      </p:pic>
      <p:sp>
        <p:nvSpPr>
          <p:cNvPr id="48" name="Rectangle 47">
            <a:extLst>
              <a:ext uri="{FF2B5EF4-FFF2-40B4-BE49-F238E27FC236}">
                <a16:creationId xmlns:a16="http://schemas.microsoft.com/office/drawing/2014/main" id="{D5E70A75-9E53-42DC-AF9C-D15EA1B4F7A1}"/>
              </a:ext>
            </a:extLst>
          </p:cNvPr>
          <p:cNvSpPr/>
          <p:nvPr/>
        </p:nvSpPr>
        <p:spPr>
          <a:xfrm>
            <a:off x="-7100607" y="1455025"/>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5429726"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400" b="1" dirty="0">
                <a:solidFill>
                  <a:schemeClr val="bg1"/>
                </a:solidFill>
              </a:rPr>
              <a:t>Patlolla Sai Deekshith Reddy</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b="1" u="sng"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299965" y="711599"/>
            <a:ext cx="9829799" cy="576064"/>
          </a:xfrm>
        </p:spPr>
        <p:txBody>
          <a:bodyPr>
            <a:normAutofit fontScale="90000"/>
          </a:bodyPr>
          <a:lstStyle/>
          <a:p>
            <a:r>
              <a:rPr lang="en-IN" b="1" u="sng"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469449" y="1287663"/>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b="1" u="sng"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167952" y="674923"/>
            <a:ext cx="9598696" cy="1303867"/>
          </a:xfrm>
        </p:spPr>
        <p:txBody>
          <a:bodyPr/>
          <a:lstStyle/>
          <a:p>
            <a:r>
              <a:rPr lang="en-IN" b="1" u="sng"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fontScale="90000"/>
          </a:bodyPr>
          <a:lstStyle/>
          <a:p>
            <a:r>
              <a:rPr lang="en-IN" b="1" u="sng"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337435" y="1963698"/>
            <a:ext cx="9598696" cy="3318936"/>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b="1" u="sng"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725477"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1189138" y="505427"/>
            <a:ext cx="9598696" cy="1303867"/>
          </a:xfrm>
        </p:spPr>
        <p:txBody>
          <a:bodyPr/>
          <a:lstStyle/>
          <a:p>
            <a:r>
              <a:rPr lang="en-IN" b="1" u="sng"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b="1" u="sng"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488939"/>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b="1" u="sng"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b="1" u="sng" dirty="0"/>
              <a:t>Observations</a:t>
            </a:r>
            <a:r>
              <a:rPr lang="en-IN" dirty="0"/>
              <a:t>:</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b="1" u="sng"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b="1" u="sng"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fontScale="90000"/>
          </a:bodyPr>
          <a:lstStyle/>
          <a:p>
            <a:r>
              <a:rPr lang="en-IN" b="1" u="sng"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b="1" u="sng"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b="1" u="sng"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a:xfrm>
            <a:off x="1114988" y="346526"/>
            <a:ext cx="9598696" cy="1303867"/>
          </a:xfrm>
        </p:spPr>
        <p:txBody>
          <a:bodyPr/>
          <a:lstStyle/>
          <a:p>
            <a:r>
              <a:rPr lang="en-IN" b="1" u="sng"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395300" y="173258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b="1" u="sng"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199730" y="240591"/>
            <a:ext cx="9598696" cy="1303867"/>
          </a:xfrm>
        </p:spPr>
        <p:txBody>
          <a:bodyPr/>
          <a:lstStyle/>
          <a:p>
            <a:r>
              <a:rPr lang="en-IN" dirty="0"/>
              <a:t> </a:t>
            </a:r>
            <a:r>
              <a:rPr lang="en-IN" b="1" u="sng" dirty="0"/>
              <a:t>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4791" y="1266477"/>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390361"/>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828984" y="325339"/>
            <a:ext cx="9598696" cy="1303867"/>
          </a:xfrm>
        </p:spPr>
        <p:txBody>
          <a:bodyPr/>
          <a:lstStyle/>
          <a:p>
            <a:r>
              <a:rPr lang="en-IN" dirty="0"/>
              <a:t> </a:t>
            </a:r>
            <a:r>
              <a:rPr lang="en-IN" b="1" u="sng" dirty="0" err="1"/>
              <a:t>XGBRegressor</a:t>
            </a:r>
            <a:r>
              <a:rPr lang="en-IN" b="1" u="sng"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8188" y="1310997"/>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081008" y="5779785"/>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956097" y="293558"/>
            <a:ext cx="9598696" cy="1303867"/>
          </a:xfrm>
        </p:spPr>
        <p:txBody>
          <a:bodyPr/>
          <a:lstStyle/>
          <a:p>
            <a:r>
              <a:rPr lang="en-IN" dirty="0"/>
              <a:t> </a:t>
            </a:r>
            <a:r>
              <a:rPr lang="en-IN" b="1" u="sng" dirty="0" err="1"/>
              <a:t>ExtraTreesRegressor</a:t>
            </a:r>
            <a:r>
              <a:rPr lang="en-IN" b="1" u="sng"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1541" y="1340630"/>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1854278" y="5766011"/>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167952" y="272371"/>
            <a:ext cx="9598696" cy="1303867"/>
          </a:xfrm>
        </p:spPr>
        <p:txBody>
          <a:bodyPr/>
          <a:lstStyle/>
          <a:p>
            <a:r>
              <a:rPr lang="en-IN" b="1" u="sng" dirty="0" err="1"/>
              <a:t>GradientBoostingRegressor</a:t>
            </a:r>
            <a:r>
              <a:rPr lang="en-IN" b="1" u="sng"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8187" y="1266477"/>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1881887" y="5658964"/>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860762" y="240591"/>
            <a:ext cx="9598696" cy="1303867"/>
          </a:xfrm>
        </p:spPr>
        <p:txBody>
          <a:bodyPr/>
          <a:lstStyle/>
          <a:p>
            <a:r>
              <a:rPr lang="en-IN" b="1" u="sng" dirty="0" err="1"/>
              <a:t>DecisionTreeRegressor</a:t>
            </a:r>
            <a:r>
              <a:rPr lang="en-IN" b="1" u="sng" dirty="0"/>
              <a:t>:</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2134" y="1255884"/>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218469"/>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854392" y="5587801"/>
            <a:ext cx="9361040" cy="660758"/>
          </a:xfrm>
          <a:prstGeom prst="rect">
            <a:avLst/>
          </a:prstGeom>
          <a:noFill/>
        </p:spPr>
        <p:txBody>
          <a:bodyPr wrap="square" lIns="91440" tIns="45720" rIns="91440" bIns="45720" anchor="t">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entury"/>
                <a:ea typeface="Calibri" panose="020F0502020204030204" pitchFamily="34" charset="0"/>
                <a:cs typeface="Times New Roman"/>
              </a:rPr>
              <a:t>By looking into the difference of model accuracy and cross validation score I found ExtraTreesRegressor as the best model.</a:t>
            </a:r>
            <a:endParaRPr lang="en-IN" sz="1400">
              <a:effectLst/>
              <a:latin typeface="Century"/>
              <a:ea typeface="Calibri" panose="020F0502020204030204" pitchFamily="34" charset="0"/>
              <a:cs typeface="Times New Roman"/>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b="1" u="sng"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18723" y="2144076"/>
            <a:ext cx="7442853" cy="4017453"/>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252694" y="282965"/>
            <a:ext cx="9598696" cy="1303867"/>
          </a:xfrm>
        </p:spPr>
        <p:txBody>
          <a:bodyPr/>
          <a:lstStyle/>
          <a:p>
            <a:r>
              <a:rPr lang="en-IN" b="1" u="sng"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581" y="1374558"/>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203721"/>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a:xfrm>
            <a:off x="1167952" y="293558"/>
            <a:ext cx="9598696" cy="1303867"/>
          </a:xfrm>
        </p:spPr>
        <p:txBody>
          <a:bodyPr>
            <a:normAutofit/>
          </a:bodyPr>
          <a:lstStyle/>
          <a:p>
            <a:r>
              <a:rPr lang="en-IN" sz="3200" b="1" u="sng"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119888" y="136181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4504" y="214545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237984" y="5563623"/>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088110" y="179724"/>
            <a:ext cx="9829799" cy="1319808"/>
          </a:xfrm>
        </p:spPr>
        <p:txBody>
          <a:bodyPr/>
          <a:lstStyle/>
          <a:p>
            <a:r>
              <a:rPr lang="en-IN" b="1" u="sng"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448264" y="1107574"/>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37114" y="-193"/>
            <a:ext cx="12269063" cy="7578778"/>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1072617" y="325339"/>
            <a:ext cx="9598696" cy="1303867"/>
          </a:xfrm>
        </p:spPr>
        <p:txBody>
          <a:bodyPr/>
          <a:lstStyle/>
          <a:p>
            <a:r>
              <a:rPr lang="en-IN" b="1" u="sng"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199729" y="1921325"/>
            <a:ext cx="9598696" cy="3318936"/>
          </a:xfrm>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b="1" u="sng"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337435" y="2016666"/>
            <a:ext cx="9598696" cy="3318936"/>
          </a:xfrm>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normAutofit fontScale="90000"/>
          </a:bodyPr>
          <a:lstStyle/>
          <a:p>
            <a:r>
              <a:rPr lang="en-IN" b="1" u="sng"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b="1" u="sng"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b="1" u="sng"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266</TotalTime>
  <Words>3102</Words>
  <Application>Microsoft Office PowerPoint</Application>
  <PresentationFormat>Custom</PresentationFormat>
  <Paragraphs>171</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Organic</vt:lpstr>
      <vt:lpstr>Housing Price Prediction Project</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 RandomForestRegressor:</vt:lpstr>
      <vt:lpstr> XGBRegressor:</vt:lpstr>
      <vt:lpstr> ExtraTreesRegressor:</vt:lpstr>
      <vt:lpstr>GradientBoostingRegressor:</vt:lpstr>
      <vt:lpstr>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Pooja gowda</cp:lastModifiedBy>
  <cp:revision>120</cp:revision>
  <dcterms:created xsi:type="dcterms:W3CDTF">2021-10-01T13:22:47Z</dcterms:created>
  <dcterms:modified xsi:type="dcterms:W3CDTF">2022-11-26T13:37:17Z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